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837009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Vacation Planner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4125" y="2308860"/>
            <a:ext cx="5149215" cy="30518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308860"/>
            <a:ext cx="5149215" cy="30518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Auto-Build Perfect Day Plans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39115" y="370078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436225" y="370078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060" y="867410"/>
            <a:ext cx="3256280" cy="4775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05955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 Scheduling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118870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daily itineraries with optimal routes and time allocation, ensuring efficient use of time and avoiding crowded areas.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7349038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Weather Integration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812915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integrates weather forecasts into itineraries, allowing travelers to adjust plans based on local conditions.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547370" y="1553210"/>
            <a:ext cx="11410315" cy="47028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Price-Savvy Booking Engines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825990" y="-101600"/>
            <a:ext cx="741045" cy="23393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9215" y="6071235"/>
            <a:ext cx="2035175" cy="1847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59045" y="6013450"/>
            <a:ext cx="2035175" cy="1847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2515" y="6045835"/>
            <a:ext cx="2035175" cy="1847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11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Flight Price Predictions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27100" y="2972435"/>
            <a:ext cx="33445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the best times to book flights for cost savings, helping travelers find the lowest prices.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1294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Accommodation Recommendations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46930" y="2972435"/>
            <a:ext cx="33445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accommodations based on budget, location, and preferences, ensuring a comfortable stay.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10220" y="2225040"/>
            <a:ext cx="29933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244840" y="2972435"/>
            <a:ext cx="33445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alerts for flight deals and accommodation discounts, ensuring travelers get the best value.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 &amp; Prepare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25-d2r9fq9e3tpg8rchv4ng.jpg"/>
          <p:cNvPicPr>
            <a:picLocks noChangeAspect="1"/>
          </p:cNvPicPr>
          <p:nvPr/>
        </p:nvPicPr>
        <p:blipFill>
          <a:blip r:embed="rId3"/>
          <a:srcRect t="31464" b="31464"/>
          <a:stretch/>
        </p:blipFill>
        <p:spPr>
          <a:xfrm>
            <a:off x="-7620" y="4131310"/>
            <a:ext cx="1218692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Packing List Generator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2303780"/>
            <a:ext cx="1398905" cy="150622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564120" y="839470"/>
            <a:ext cx="4224020" cy="5454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291840" y="1996440"/>
            <a:ext cx="82365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Packing Lists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364740" y="2391410"/>
            <a:ext cx="9206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personalized packing lists based on destination, season, and activities, ensuring travelers have everything they need.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7-d2r9flpe3tpg8rchv4j0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90455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&amp; Task Reminders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225415"/>
            <a:ext cx="1778635" cy="12642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4625" y="912495"/>
            <a:ext cx="3734435" cy="48196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59525" y="2058035"/>
            <a:ext cx="41636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Visa and Vaccination Reminders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787390" y="2390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sends reminders for visa applications and vaccinations, ensuring travelers are prepared for international travel.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05880" y="4471035"/>
            <a:ext cx="41636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Travel Insurance and Check-ins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833745" y="4803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tracks travel insurance purchases and flight check-ins, providing timely reminders to complete necessary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Plan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30830" y="2400300"/>
            <a:ext cx="6033135" cy="305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16280"/>
            <a:ext cx="109886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AI-Assisted Vacation Plan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6970" y="1662430"/>
            <a:ext cx="2235200" cy="17792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885" y="1663700"/>
            <a:ext cx="2235835" cy="17786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84590" y="1662430"/>
            <a:ext cx="2235200" cy="177927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981264" y="182575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40166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Destination Selection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025" y="3556000"/>
            <a:ext cx="363410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 dream destination and use AI tools to generate itinerary, budget, lodging, and packing list.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5746179" y="186064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166579" y="2486710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Adjustments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184650" y="3556000"/>
            <a:ext cx="363410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AI suggestions with personal preferences and make adjustments to align with individual needs.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9608884" y="18257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029284" y="24645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Finalize Details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896860" y="3556000"/>
            <a:ext cx="363410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Lock in bookings, export itineraries to mobile wallets, and set calendar reminders to ensure a smooth trip.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2-d2r9fn1e3tpg8rchv4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859" y="15240"/>
            <a:ext cx="12169140" cy="6842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7458" y="558800"/>
            <a:ext cx="10240327" cy="57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Refine and Finalize Details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85" y="1479233"/>
            <a:ext cx="736600" cy="7366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4211955" y="1479233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165" y="1479233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5"/>
          <a:srcRect t="43" b="43"/>
          <a:stretch/>
        </p:blipFill>
        <p:spPr>
          <a:xfrm>
            <a:off x="10366375" y="1479233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3380" y="535305"/>
            <a:ext cx="837565" cy="5918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148060" y="535305"/>
            <a:ext cx="837565" cy="59182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24745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280670" y="2455545"/>
            <a:ext cx="250507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Energy Level Considerations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79070" y="3202940"/>
            <a:ext cx="275209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Adjust AI-generated itineraries based on personal energy levels and preferences.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33482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3218180" y="2455545"/>
            <a:ext cx="25050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Dietary Needs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3116580" y="3202940"/>
            <a:ext cx="275209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Incorporate dietary needs into the travel plan, ensuring that meal options align with personal requirements.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741203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299200" y="2455545"/>
            <a:ext cx="25050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Dynamics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6197600" y="3202940"/>
            <a:ext cx="275209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Consider group dynamics and preferences when finalizing activities and accommodations.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10489248" y="163703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9380220" y="2455545"/>
            <a:ext cx="25050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Advisories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9278620" y="3202940"/>
            <a:ext cx="275209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local safety advisories and adjust plans to ensure a secure and enjoyable trip.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31005" y="2404745"/>
            <a:ext cx="4507865" cy="32118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NOT to Rely on AI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8-d2r9fm1e3tpg8rchv4k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460" y="1920240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74610" y="239395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065" y="190944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794625" y="843915"/>
            <a:ext cx="3734435" cy="48196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21633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5217795" y="2760345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Subjective Decisions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879340" y="3450590"/>
            <a:ext cx="31394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AI for subjective decisions that require personal judgment and emotional considerations.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9659938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61400" y="2749550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and Safety Decisions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8322945" y="3439795"/>
            <a:ext cx="313944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human judgment for ethical and safety decisions, especially when interpreting local laws and travel advisories.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Traveler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Discover &amp; Budget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Itinerary &amp; Booking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 &amp; Prepare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Plan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" y="4141470"/>
            <a:ext cx="6657340" cy="2343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7-d2r9fgpe3tpg8rchv4d0.png"/>
          <p:cNvPicPr>
            <a:picLocks noChangeAspect="1"/>
          </p:cNvPicPr>
          <p:nvPr/>
        </p:nvPicPr>
        <p:blipFill>
          <a:blip r:embed="rId5"/>
          <a:srcRect l="15305" r="15305"/>
          <a:stretch/>
        </p:blipFill>
        <p:spPr>
          <a:xfrm>
            <a:off x="7823655" y="998220"/>
            <a:ext cx="3564255" cy="51365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80752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&amp; Next Steps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935" y="1213485"/>
            <a:ext cx="1282065" cy="37211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080" y="998220"/>
            <a:ext cx="1477010" cy="14859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27075" y="4330065"/>
            <a:ext cx="63525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Travel Tool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21030" y="4636770"/>
            <a:ext cx="63525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enhances travel planning by automating repetitive tasks, providing personalized recommendations, and reducing stress, allowing travelers to focus on the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Traveler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455" y="1353820"/>
            <a:ext cx="3598545" cy="3079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15" y="1353185"/>
            <a:ext cx="3569970" cy="30803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3185"/>
            <a:ext cx="3598545" cy="3079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Changes Trip Planning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8:25-d2r9fq9e3tpg8rchv4n0.jpg"/>
          <p:cNvPicPr>
            <a:picLocks noChangeAspect="1"/>
          </p:cNvPicPr>
          <p:nvPr/>
        </p:nvPicPr>
        <p:blipFill>
          <a:blip r:embed="rId5"/>
          <a:srcRect l="-909" t="57034" r="909" b="24765"/>
          <a:stretch/>
        </p:blipFill>
        <p:spPr>
          <a:xfrm>
            <a:off x="655955" y="4432935"/>
            <a:ext cx="10901045" cy="1946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863205" y="812800"/>
            <a:ext cx="3734435" cy="299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486400"/>
            <a:ext cx="836930" cy="84201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07166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31009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repetitive tasks like destination research, budgeting, and itinerary planning, saving travelers significant time and effort.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27759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Experiences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451602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tailors vacation plans to individual preferences, ensuring that travelers enjoy activities and accommodations that match their unique tastes.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08397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Stress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032240" y="1867592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handling logistics and providing real-time updates, AI reduces the stress associated with travel planning, allowing travelers to focus on the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76675" y="2275205"/>
            <a:ext cx="4315460" cy="32004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065" y="2303145"/>
            <a:ext cx="4315460" cy="32004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84555"/>
            <a:ext cx="114452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AI Handles Best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65555" y="6009005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77435" y="601599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7-d2r9flpe3tpg8rchv4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60" y="1659890"/>
            <a:ext cx="3310255" cy="43459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43620" y="6005830"/>
            <a:ext cx="2359660" cy="2660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16635" y="2487295"/>
            <a:ext cx="295338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2345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processing large amounts of data to provide accurate suggestions for destinations, accommodations, and activities.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681220" y="2487295"/>
            <a:ext cx="29533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Logistical Support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680715" y="3234577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with budgeting, itinerary optimization, and booking, ensuring that travelers have a well-organized plan.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Discover &amp; Budget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662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Destination Matching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25" y="1732915"/>
            <a:ext cx="765175" cy="35877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125" y="3042920"/>
            <a:ext cx="765175" cy="3587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125" y="4289425"/>
            <a:ext cx="765175" cy="3587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25" y="5624830"/>
            <a:ext cx="765175" cy="35877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12215" y="148209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Interest Alignment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136015" y="1696085"/>
            <a:ext cx="106984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destinations based on personal interests, ensuring that travelers find places that match their hobbies and preferences.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12215" y="277622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Seasonal Insights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36015" y="2990215"/>
            <a:ext cx="1069848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climate and crowd insights, helping travelers choose the best time to visit their desired destinations.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212215" y="408305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Considerations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136015" y="4297045"/>
            <a:ext cx="1069848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evaluates safety factors and travel advisories, ensuring that travelers are aware of any potential risks.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212215" y="5401310"/>
            <a:ext cx="95796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Comparisons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36015" y="5615305"/>
            <a:ext cx="1069848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travel costs across different destinations, helping travelers find the most affordable options.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5" y="2155190"/>
            <a:ext cx="6407785" cy="3455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Travel Budget Builder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6"/>
          <a:srcRect l="1355" r="1355"/>
          <a:stretch/>
        </p:blipFill>
        <p:spPr>
          <a:xfrm>
            <a:off x="7218045" y="1137285"/>
            <a:ext cx="4429125" cy="50653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9435" y="5589270"/>
            <a:ext cx="4752340" cy="61341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045" y="4716780"/>
            <a:ext cx="1477010" cy="14859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17245" y="2386330"/>
            <a:ext cx="59988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Cost Estimation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694055" y="2766060"/>
            <a:ext cx="6122035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estimates total travel costs, including flights, accommodations, food, and activities, providing a realistic budget for the trip.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Itinerary &amp; Booking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Widescreen</PresentationFormat>
  <Paragraphs>131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Vacation Planner</dc:title>
  <dc:subject>AI Vacation Planner</dc:subject>
  <dc:creator>Kimi</dc:creator>
  <cp:lastModifiedBy>Sean</cp:lastModifiedBy>
  <cp:revision>2</cp:revision>
  <dcterms:created xsi:type="dcterms:W3CDTF">2025-12-03T23:43:38Z</dcterms:created>
  <dcterms:modified xsi:type="dcterms:W3CDTF">2025-12-04T00:10:46Z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Vacation Planner","ContentProducer":"001191110108MACG2KBH8F10000","ProduceID":"d4oclm3acc45g27dqcpg","ReservedCode1":"","ContentPropagator":"001191110108MACG2KBH8F20000","PropagateID":"d4oclm3acc45g27dqcpg","ReservedCode2":""}</vt:lpwstr>
  </property>
</Properties>
</file>